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4" r:id="rId1"/>
  </p:sldMasterIdLst>
  <p:sldIdLst>
    <p:sldId id="258" r:id="rId2"/>
    <p:sldId id="259" r:id="rId3"/>
    <p:sldId id="257" r:id="rId4"/>
    <p:sldId id="260" r:id="rId5"/>
    <p:sldId id="266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85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81461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77080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94369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4009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61287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0681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22157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357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35757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02163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5941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713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21325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1030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5592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0584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4408324-A84C-4A45-93B6-78D079CCE772}" type="datetime1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306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  <p:sldLayoutId id="2147483808" r:id="rId14"/>
    <p:sldLayoutId id="2147483809" r:id="rId15"/>
    <p:sldLayoutId id="2147483810" r:id="rId16"/>
    <p:sldLayoutId id="2147483811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kffoO6QvV4" TargetMode="External"/><Relationship Id="rId2" Type="http://schemas.openxmlformats.org/officeDocument/2006/relationships/hyperlink" Target="https://github.com/yimgunho/Witch_of_Tim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U_ziQP-s4zs" TargetMode="External"/><Relationship Id="rId2" Type="http://schemas.openxmlformats.org/officeDocument/2006/relationships/hyperlink" Target="https://github.com/Oongim/CGProjec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0137A-0753-44D4-B7C5-24A421E1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8800" dirty="0"/>
              <a:t>포트폴리오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0BE32D-E42B-4BD9-AE20-F04573E3C0BB}"/>
              </a:ext>
            </a:extLst>
          </p:cNvPr>
          <p:cNvSpPr txBox="1"/>
          <p:nvPr/>
        </p:nvSpPr>
        <p:spPr>
          <a:xfrm>
            <a:off x="8313490" y="4343401"/>
            <a:ext cx="1351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권호민</a:t>
            </a:r>
            <a:endParaRPr lang="en-US" altLang="ko-KR" dirty="0"/>
          </a:p>
          <a:p>
            <a:r>
              <a:rPr lang="en-US" altLang="ko-KR" dirty="0"/>
              <a:t>2021</a:t>
            </a:r>
            <a:r>
              <a:rPr lang="ko-KR" altLang="en-US" dirty="0"/>
              <a:t>년 </a:t>
            </a:r>
            <a:r>
              <a:rPr lang="en-US" altLang="ko-KR" dirty="0"/>
              <a:t>9</a:t>
            </a:r>
            <a:r>
              <a:rPr lang="ko-KR" altLang="en-US" dirty="0"/>
              <a:t>워</a:t>
            </a:r>
          </a:p>
        </p:txBody>
      </p:sp>
    </p:spTree>
    <p:extLst>
      <p:ext uri="{BB962C8B-B14F-4D97-AF65-F5344CB8AC3E}">
        <p14:creationId xmlns:p14="http://schemas.microsoft.com/office/powerpoint/2010/main" val="328160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100A6364-8A83-4856-A354-6A56DBEFB26A}"/>
              </a:ext>
            </a:extLst>
          </p:cNvPr>
          <p:cNvSpPr txBox="1">
            <a:spLocks/>
          </p:cNvSpPr>
          <p:nvPr/>
        </p:nvSpPr>
        <p:spPr>
          <a:xfrm>
            <a:off x="1133879" y="299452"/>
            <a:ext cx="4872638" cy="76944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4400" dirty="0">
                <a:solidFill>
                  <a:srgbClr val="FFFF00"/>
                </a:solidFill>
              </a:rPr>
              <a:t>Witch of time</a:t>
            </a:r>
            <a:endParaRPr lang="ko-KR" altLang="en-US" sz="4400" dirty="0">
              <a:solidFill>
                <a:srgbClr val="FFFF00"/>
              </a:solidFill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ACE545A6-8FEC-41B1-AAC3-EAE930E489D4}"/>
              </a:ext>
            </a:extLst>
          </p:cNvPr>
          <p:cNvSpPr txBox="1">
            <a:spLocks/>
          </p:cNvSpPr>
          <p:nvPr/>
        </p:nvSpPr>
        <p:spPr>
          <a:xfrm>
            <a:off x="1133878" y="1492492"/>
            <a:ext cx="9755031" cy="506605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게임 장르</a:t>
            </a:r>
            <a:r>
              <a:rPr lang="en-US" altLang="ko-KR" dirty="0"/>
              <a:t>: </a:t>
            </a:r>
            <a:r>
              <a:rPr lang="ko-KR" altLang="en-US" dirty="0"/>
              <a:t>온라인 </a:t>
            </a:r>
            <a:r>
              <a:rPr lang="ko-KR" altLang="en-US" dirty="0" err="1"/>
              <a:t>샌드박스</a:t>
            </a:r>
            <a:r>
              <a:rPr lang="ko-KR" altLang="en-US" dirty="0"/>
              <a:t> 액션 </a:t>
            </a:r>
            <a:r>
              <a:rPr lang="ko-KR" altLang="en-US" dirty="0" err="1"/>
              <a:t>어드벤쳐</a:t>
            </a:r>
            <a:endParaRPr lang="en-US" altLang="ko-KR" dirty="0"/>
          </a:p>
          <a:p>
            <a:pPr lvl="1"/>
            <a:r>
              <a:rPr lang="ko-KR" altLang="en-US" dirty="0" err="1"/>
              <a:t>마인크래프트처럼</a:t>
            </a:r>
            <a:r>
              <a:rPr lang="ko-KR" altLang="en-US" dirty="0"/>
              <a:t> 여러 명이 다양한 종류의 블록을 자유롭게 배치</a:t>
            </a:r>
            <a:r>
              <a:rPr lang="en-US" altLang="ko-KR" dirty="0"/>
              <a:t>/</a:t>
            </a:r>
            <a:r>
              <a:rPr lang="ko-KR" altLang="en-US" dirty="0"/>
              <a:t>삭제하면서 스스로 즐기는 게임</a:t>
            </a:r>
            <a:endParaRPr lang="en-US" altLang="ko-KR" dirty="0"/>
          </a:p>
          <a:p>
            <a:pPr lvl="1"/>
            <a:r>
              <a:rPr lang="ko-KR" altLang="en-US" dirty="0"/>
              <a:t>커맨드 블록을 통해 블록과 다양한 인터랙션을 할 수 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언리얼 엔진을 사용한 </a:t>
            </a:r>
            <a:r>
              <a:rPr lang="ko-KR" altLang="en-US" dirty="0" err="1"/>
              <a:t>고사양</a:t>
            </a:r>
            <a:r>
              <a:rPr lang="ko-KR" altLang="en-US" dirty="0"/>
              <a:t> 그래픽 구현</a:t>
            </a:r>
            <a:endParaRPr lang="en-US" altLang="ko-KR" dirty="0"/>
          </a:p>
          <a:p>
            <a:r>
              <a:rPr lang="ko-KR" altLang="en-US" dirty="0"/>
              <a:t>개발 환경</a:t>
            </a:r>
            <a:r>
              <a:rPr lang="en-US" altLang="ko-KR" dirty="0"/>
              <a:t>: UNREAL ENGINE 4.25.4, VISUAL STUDIO 2019, IOCP</a:t>
            </a:r>
          </a:p>
          <a:p>
            <a:r>
              <a:rPr lang="ko-KR" altLang="en-US" dirty="0"/>
              <a:t>개발 언어</a:t>
            </a:r>
            <a:r>
              <a:rPr lang="en-US" altLang="ko-KR" dirty="0"/>
              <a:t>: C++11</a:t>
            </a:r>
          </a:p>
          <a:p>
            <a:r>
              <a:rPr lang="ko-KR" altLang="en-US" dirty="0"/>
              <a:t>개발 기간</a:t>
            </a:r>
            <a:r>
              <a:rPr lang="en-US" altLang="ko-KR" dirty="0"/>
              <a:t>: 2020</a:t>
            </a:r>
            <a:r>
              <a:rPr lang="ko-KR" altLang="en-US" dirty="0"/>
              <a:t>년 </a:t>
            </a:r>
            <a:r>
              <a:rPr lang="en-US" altLang="ko-KR" dirty="0"/>
              <a:t>9</a:t>
            </a:r>
            <a:r>
              <a:rPr lang="ko-KR" altLang="en-US" dirty="0"/>
              <a:t>월 부터</a:t>
            </a:r>
            <a:r>
              <a:rPr lang="en-US" altLang="ko-KR" dirty="0"/>
              <a:t>~ 2021</a:t>
            </a:r>
            <a:r>
              <a:rPr lang="ko-KR" altLang="en-US" dirty="0"/>
              <a:t>년 </a:t>
            </a:r>
            <a:r>
              <a:rPr lang="en-US" altLang="ko-KR" dirty="0"/>
              <a:t>8</a:t>
            </a:r>
            <a:r>
              <a:rPr lang="ko-KR" altLang="en-US" dirty="0"/>
              <a:t>월 까지 약 </a:t>
            </a:r>
            <a:r>
              <a:rPr lang="en-US" altLang="ko-KR" dirty="0"/>
              <a:t>1</a:t>
            </a:r>
            <a:r>
              <a:rPr lang="ko-KR" altLang="en-US" dirty="0"/>
              <a:t>년</a:t>
            </a:r>
            <a:endParaRPr lang="en-US" altLang="ko-KR" dirty="0"/>
          </a:p>
          <a:p>
            <a:r>
              <a:rPr lang="ko-KR" altLang="en-US" dirty="0"/>
              <a:t>개발 인원</a:t>
            </a:r>
            <a:r>
              <a:rPr lang="en-US" altLang="ko-KR" dirty="0"/>
              <a:t>: 3</a:t>
            </a:r>
            <a:r>
              <a:rPr lang="ko-KR" altLang="en-US" dirty="0"/>
              <a:t>인</a:t>
            </a:r>
            <a:endParaRPr lang="en-US" altLang="ko-KR" dirty="0"/>
          </a:p>
          <a:p>
            <a:r>
              <a:rPr lang="ko-KR" altLang="en-US" dirty="0"/>
              <a:t>담당 업무</a:t>
            </a:r>
            <a:r>
              <a:rPr lang="en-US" altLang="ko-KR" dirty="0"/>
              <a:t>: </a:t>
            </a:r>
            <a:r>
              <a:rPr lang="ko-KR" altLang="en-US" dirty="0"/>
              <a:t>서버 시스템 프레임워크 구현 </a:t>
            </a:r>
            <a:r>
              <a:rPr lang="en-US" altLang="ko-KR" dirty="0"/>
              <a:t>(</a:t>
            </a:r>
            <a:r>
              <a:rPr lang="ko-KR" altLang="en-US" dirty="0"/>
              <a:t>자체 설계 프로토콜을 사용한 </a:t>
            </a:r>
            <a:r>
              <a:rPr lang="en-US" altLang="ko-KR" dirty="0"/>
              <a:t>C++ </a:t>
            </a:r>
            <a:r>
              <a:rPr lang="ko-KR" altLang="en-US" dirty="0"/>
              <a:t>프레임워크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 		     </a:t>
            </a:r>
            <a:r>
              <a:rPr lang="ko-KR" altLang="en-US" dirty="0"/>
              <a:t>블록 배치</a:t>
            </a:r>
            <a:r>
              <a:rPr lang="en-US" altLang="ko-KR" dirty="0"/>
              <a:t>/</a:t>
            </a:r>
            <a:r>
              <a:rPr lang="ko-KR" altLang="en-US" dirty="0"/>
              <a:t>삭제</a:t>
            </a:r>
            <a:r>
              <a:rPr lang="en-US" altLang="ko-KR" dirty="0"/>
              <a:t>, </a:t>
            </a:r>
            <a:r>
              <a:rPr lang="ko-KR" altLang="en-US" dirty="0"/>
              <a:t>커맨드 블록 동작</a:t>
            </a:r>
            <a:r>
              <a:rPr lang="en-US" altLang="ko-KR" dirty="0"/>
              <a:t>, </a:t>
            </a:r>
            <a:r>
              <a:rPr lang="ko-KR" altLang="en-US" dirty="0"/>
              <a:t>시간 마법</a:t>
            </a:r>
            <a:r>
              <a:rPr lang="en-US" altLang="ko-KR" dirty="0"/>
              <a:t>, </a:t>
            </a:r>
            <a:r>
              <a:rPr lang="ko-KR" altLang="en-US" dirty="0"/>
              <a:t>맵 동기화</a:t>
            </a:r>
            <a:r>
              <a:rPr lang="en-US" altLang="ko-KR" dirty="0"/>
              <a:t>, </a:t>
            </a:r>
            <a:r>
              <a:rPr lang="ko-KR" altLang="en-US" dirty="0"/>
              <a:t>캐릭터 이동 등의 서버 연동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     </a:t>
            </a:r>
            <a:r>
              <a:rPr lang="ko-KR" altLang="en-US" dirty="0"/>
              <a:t>언리얼 클라이언트의 서버 동기화 모듈 구현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     </a:t>
            </a:r>
            <a:r>
              <a:rPr lang="ko-KR" altLang="en-US" dirty="0"/>
              <a:t>채팅 기능 및 </a:t>
            </a:r>
            <a:r>
              <a:rPr lang="en-US" altLang="ko-KR" dirty="0"/>
              <a:t>UI </a:t>
            </a:r>
            <a:r>
              <a:rPr lang="ko-KR" altLang="en-US" dirty="0"/>
              <a:t>구현</a:t>
            </a:r>
            <a:r>
              <a:rPr lang="en-US" altLang="ko-KR" dirty="0"/>
              <a:t>,</a:t>
            </a:r>
          </a:p>
          <a:p>
            <a:pPr marL="0" indent="0">
              <a:buNone/>
            </a:pPr>
            <a:r>
              <a:rPr lang="en-US" altLang="ko-KR" sz="2000" dirty="0"/>
              <a:t>GITHUB </a:t>
            </a:r>
            <a:r>
              <a:rPr lang="ko-KR" altLang="en-US" sz="2000" dirty="0"/>
              <a:t>주소</a:t>
            </a:r>
            <a:r>
              <a:rPr lang="en-US" altLang="ko-KR" sz="2000" dirty="0"/>
              <a:t>: </a:t>
            </a:r>
            <a:r>
              <a:rPr lang="en-US" altLang="ko-KR" sz="2000" dirty="0">
                <a:hlinkClick r:id="rId2"/>
              </a:rPr>
              <a:t>https://github.com/yimgunho/Witch_of_Time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dirty="0"/>
              <a:t>플레이 영상</a:t>
            </a:r>
            <a:r>
              <a:rPr lang="en-US" altLang="ko-KR" dirty="0"/>
              <a:t>: </a:t>
            </a:r>
            <a:r>
              <a:rPr lang="en-US" altLang="ko-KR" dirty="0">
                <a:hlinkClick r:id="rId3"/>
              </a:rPr>
              <a:t>https://youtu.be/NkffoO6QvV4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7638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74CC84-C2D7-4221-9515-067D9059D507}"/>
              </a:ext>
            </a:extLst>
          </p:cNvPr>
          <p:cNvSpPr txBox="1">
            <a:spLocks/>
          </p:cNvSpPr>
          <p:nvPr/>
        </p:nvSpPr>
        <p:spPr>
          <a:xfrm>
            <a:off x="1133879" y="668783"/>
            <a:ext cx="4147248" cy="40011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000" dirty="0"/>
              <a:t>Witch of time - </a:t>
            </a:r>
            <a:r>
              <a:rPr lang="ko-KR" altLang="en-US" sz="2000" dirty="0"/>
              <a:t>게임 스크린샷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F02718-93F7-422B-B3BD-F011CF86B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583" y="1068893"/>
            <a:ext cx="4489907" cy="2343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D209193-4FB2-4764-8F32-2605B68025A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33879" y="3412493"/>
            <a:ext cx="4489200" cy="23436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A9F3EB-7E62-4830-BD8B-AB69F0679AA3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133879" y="1068893"/>
            <a:ext cx="4489200" cy="23436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950D55D-1D66-48BF-9BB8-78299C3017DC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5623079" y="3445508"/>
            <a:ext cx="4525200" cy="23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80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DD4AF185-68B8-42B7-8735-8FA1D56A9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52" y="3271419"/>
            <a:ext cx="4129088" cy="267176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36118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– </a:t>
            </a:r>
            <a:r>
              <a:rPr lang="ko-KR" altLang="en-US" sz="2000" dirty="0"/>
              <a:t>블록 동기화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7C90C36-B9F8-463D-AC92-106DC05F39E3}"/>
              </a:ext>
            </a:extLst>
          </p:cNvPr>
          <p:cNvSpPr txBox="1"/>
          <p:nvPr/>
        </p:nvSpPr>
        <p:spPr>
          <a:xfrm>
            <a:off x="3884559" y="5784098"/>
            <a:ext cx="65648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클라이언트에서 서버에 블록 생성 정보를 </a:t>
            </a:r>
            <a:r>
              <a:rPr lang="en-US" altLang="ko-KR" sz="2000" dirty="0"/>
              <a:t>SEND </a:t>
            </a:r>
          </a:p>
          <a:p>
            <a:pPr algn="ctr"/>
            <a:r>
              <a:rPr lang="ko-KR" altLang="en-US" sz="2000" dirty="0"/>
              <a:t>서버는 받은 정보를 블록리스트에 저장 후</a:t>
            </a:r>
            <a:endParaRPr lang="en-US" altLang="ko-KR" sz="2000" dirty="0"/>
          </a:p>
          <a:p>
            <a:pPr algn="ctr"/>
            <a:r>
              <a:rPr lang="ko-KR" altLang="en-US" sz="2000" dirty="0"/>
              <a:t>모든 클라이언트에 블록 생성 정보를 </a:t>
            </a:r>
            <a:r>
              <a:rPr lang="en-US" altLang="ko-KR" sz="2000" dirty="0"/>
              <a:t>SEND</a:t>
            </a:r>
            <a:endParaRPr lang="ko-KR" altLang="en-US" sz="20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8534C80-C7BE-4242-8620-7742F1C4B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85" y="1229400"/>
            <a:ext cx="3190875" cy="19431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8080F7F-1D9D-4A84-BECB-DB0FCF184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0810" y="262487"/>
            <a:ext cx="3236119" cy="48006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BC40FBF-2AC6-4092-AE32-4429A9D98D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4428" y="4099934"/>
            <a:ext cx="3686175" cy="1504950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B9ED4704-B48D-462F-AF0C-9EA963E17D17}"/>
              </a:ext>
            </a:extLst>
          </p:cNvPr>
          <p:cNvSpPr/>
          <p:nvPr/>
        </p:nvSpPr>
        <p:spPr>
          <a:xfrm>
            <a:off x="2667968" y="1413413"/>
            <a:ext cx="1265592" cy="620183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클라이언트 </a:t>
            </a:r>
            <a:r>
              <a:rPr lang="en-US" altLang="ko-KR" sz="1600" dirty="0">
                <a:solidFill>
                  <a:schemeClr val="bg1"/>
                </a:solidFill>
              </a:rPr>
              <a:t>SEND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3242E08-ED6A-4F9B-868F-28A1A8DF7148}"/>
              </a:ext>
            </a:extLst>
          </p:cNvPr>
          <p:cNvSpPr/>
          <p:nvPr/>
        </p:nvSpPr>
        <p:spPr>
          <a:xfrm>
            <a:off x="10684907" y="2037996"/>
            <a:ext cx="1265592" cy="767645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서버에서 처리 후 </a:t>
            </a:r>
            <a:r>
              <a:rPr lang="en-US" altLang="ko-KR" sz="1600" dirty="0">
                <a:solidFill>
                  <a:schemeClr val="bg1"/>
                </a:solidFill>
              </a:rPr>
              <a:t>SEND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1FB13D3-305D-411C-9482-0B075D6EF26A}"/>
              </a:ext>
            </a:extLst>
          </p:cNvPr>
          <p:cNvSpPr/>
          <p:nvPr/>
        </p:nvSpPr>
        <p:spPr>
          <a:xfrm>
            <a:off x="3104405" y="4182646"/>
            <a:ext cx="1265592" cy="620183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클라이언트 </a:t>
            </a:r>
            <a:r>
              <a:rPr lang="en-US" altLang="ko-KR" sz="1400" dirty="0">
                <a:solidFill>
                  <a:schemeClr val="bg1"/>
                </a:solidFill>
              </a:rPr>
              <a:t>RECV </a:t>
            </a:r>
            <a:r>
              <a:rPr lang="ko-KR" altLang="en-US" sz="1400" dirty="0">
                <a:solidFill>
                  <a:schemeClr val="bg1"/>
                </a:solidFill>
              </a:rPr>
              <a:t>및 적용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A5BD692-910D-46FD-A077-E9B120F6F1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4428" y="3849084"/>
            <a:ext cx="1276350" cy="266700"/>
          </a:xfrm>
          <a:prstGeom prst="rect">
            <a:avLst/>
          </a:prstGeom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A60087EA-7A39-45F0-ABFC-1058AB64460A}"/>
              </a:ext>
            </a:extLst>
          </p:cNvPr>
          <p:cNvSpPr/>
          <p:nvPr/>
        </p:nvSpPr>
        <p:spPr>
          <a:xfrm>
            <a:off x="4369997" y="1561309"/>
            <a:ext cx="380761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FB3A70C8-0834-453E-93B4-261857C502BF}"/>
              </a:ext>
            </a:extLst>
          </p:cNvPr>
          <p:cNvSpPr/>
          <p:nvPr/>
        </p:nvSpPr>
        <p:spPr>
          <a:xfrm rot="10800000">
            <a:off x="4647501" y="3347451"/>
            <a:ext cx="4296928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A362BCC6-C65E-42AD-BC34-2D25D1530343}"/>
              </a:ext>
            </a:extLst>
          </p:cNvPr>
          <p:cNvCxnSpPr>
            <a:cxnSpLocks/>
          </p:cNvCxnSpPr>
          <p:nvPr/>
        </p:nvCxnSpPr>
        <p:spPr>
          <a:xfrm flipV="1">
            <a:off x="2404396" y="3913637"/>
            <a:ext cx="2590249" cy="29836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9E594CA-5979-4BC7-BC24-6418AE4A7336}"/>
              </a:ext>
            </a:extLst>
          </p:cNvPr>
          <p:cNvSpPr txBox="1"/>
          <p:nvPr/>
        </p:nvSpPr>
        <p:spPr>
          <a:xfrm>
            <a:off x="4899085" y="1253116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클라이언트에서 서버로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F76588-4740-4386-A7D9-BA8E38C814D6}"/>
              </a:ext>
            </a:extLst>
          </p:cNvPr>
          <p:cNvSpPr txBox="1"/>
          <p:nvPr/>
        </p:nvSpPr>
        <p:spPr>
          <a:xfrm>
            <a:off x="5455601" y="3023598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서버에서 클라이언트로</a:t>
            </a:r>
          </a:p>
        </p:txBody>
      </p:sp>
    </p:spTree>
    <p:extLst>
      <p:ext uri="{BB962C8B-B14F-4D97-AF65-F5344CB8AC3E}">
        <p14:creationId xmlns:p14="http://schemas.microsoft.com/office/powerpoint/2010/main" val="2002024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88895081-9A85-414B-B123-DBF685A9A8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/>
              <a:t>언리얼에서</a:t>
            </a:r>
            <a:r>
              <a:rPr lang="ko-KR" altLang="en-US" dirty="0"/>
              <a:t> 채팅 메시지를 서버에 보내는 과정 추가</a:t>
            </a:r>
            <a:br>
              <a:rPr lang="en-US" altLang="ko-KR" dirty="0"/>
            </a:br>
            <a:r>
              <a:rPr lang="en-US" altLang="ko-KR" dirty="0">
                <a:solidFill>
                  <a:srgbClr val="0070C0"/>
                </a:solidFill>
              </a:rPr>
              <a:t>[</a:t>
            </a:r>
            <a:r>
              <a:rPr lang="ko-KR" altLang="en-US" dirty="0">
                <a:solidFill>
                  <a:srgbClr val="0070C0"/>
                </a:solidFill>
              </a:rPr>
              <a:t>나는 </a:t>
            </a:r>
            <a:r>
              <a:rPr lang="ko-KR" altLang="en-US" dirty="0" err="1">
                <a:solidFill>
                  <a:srgbClr val="0070C0"/>
                </a:solidFill>
              </a:rPr>
              <a:t>언리얼도</a:t>
            </a:r>
            <a:r>
              <a:rPr lang="ko-KR" altLang="en-US" dirty="0">
                <a:solidFill>
                  <a:srgbClr val="0070C0"/>
                </a:solidFill>
              </a:rPr>
              <a:t> </a:t>
            </a:r>
            <a:r>
              <a:rPr lang="ko-KR" altLang="en-US" dirty="0" err="1">
                <a:solidFill>
                  <a:srgbClr val="0070C0"/>
                </a:solidFill>
              </a:rPr>
              <a:t>다룰줄</a:t>
            </a:r>
            <a:r>
              <a:rPr lang="ko-KR" altLang="en-US" dirty="0">
                <a:solidFill>
                  <a:srgbClr val="0070C0"/>
                </a:solidFill>
              </a:rPr>
              <a:t> 알고 </a:t>
            </a:r>
            <a:r>
              <a:rPr lang="ko-KR" altLang="en-US" dirty="0" err="1">
                <a:solidFill>
                  <a:srgbClr val="0070C0"/>
                </a:solidFill>
              </a:rPr>
              <a:t>ㅊ</a:t>
            </a:r>
            <a:r>
              <a:rPr lang="en-US" altLang="ko-KR" dirty="0">
                <a:solidFill>
                  <a:srgbClr val="0070C0"/>
                </a:solidFill>
              </a:rPr>
              <a:t>C++ </a:t>
            </a:r>
            <a:r>
              <a:rPr lang="ko-KR" altLang="en-US" dirty="0">
                <a:solidFill>
                  <a:srgbClr val="0070C0"/>
                </a:solidFill>
              </a:rPr>
              <a:t>서버와 </a:t>
            </a:r>
            <a:r>
              <a:rPr lang="ko-KR" altLang="en-US" dirty="0" err="1">
                <a:solidFill>
                  <a:srgbClr val="0070C0"/>
                </a:solidFill>
              </a:rPr>
              <a:t>연동시킬줄도</a:t>
            </a:r>
            <a:r>
              <a:rPr lang="ko-KR" altLang="en-US" dirty="0">
                <a:solidFill>
                  <a:srgbClr val="0070C0"/>
                </a:solidFill>
              </a:rPr>
              <a:t> 알아요</a:t>
            </a:r>
            <a:r>
              <a:rPr lang="en-US" altLang="ko-KR" dirty="0">
                <a:solidFill>
                  <a:srgbClr val="0070C0"/>
                </a:solidFill>
              </a:rPr>
              <a:t>]</a:t>
            </a:r>
            <a:endParaRPr lang="ko-KR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387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100A6364-8A83-4856-A354-6A56DBEFB26A}"/>
              </a:ext>
            </a:extLst>
          </p:cNvPr>
          <p:cNvSpPr txBox="1">
            <a:spLocks/>
          </p:cNvSpPr>
          <p:nvPr/>
        </p:nvSpPr>
        <p:spPr>
          <a:xfrm>
            <a:off x="1133878" y="299452"/>
            <a:ext cx="6116007" cy="76944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4400" dirty="0">
                <a:solidFill>
                  <a:srgbClr val="FFFF00"/>
                </a:solidFill>
              </a:rPr>
              <a:t>포경</a:t>
            </a:r>
            <a:r>
              <a:rPr lang="en-US" altLang="ko-KR" sz="4400" dirty="0">
                <a:solidFill>
                  <a:srgbClr val="FFFF00"/>
                </a:solidFill>
              </a:rPr>
              <a:t>(</a:t>
            </a:r>
            <a:r>
              <a:rPr lang="ko-KR" altLang="en-US" sz="4400" dirty="0">
                <a:solidFill>
                  <a:srgbClr val="FFFF00"/>
                </a:solidFill>
              </a:rPr>
              <a:t>捕鯨</a:t>
            </a:r>
            <a:r>
              <a:rPr lang="en-US" altLang="ko-KR" sz="4400" dirty="0">
                <a:solidFill>
                  <a:srgbClr val="FFFF00"/>
                </a:solidFill>
              </a:rPr>
              <a:t>)</a:t>
            </a:r>
            <a:endParaRPr lang="ko-KR" altLang="en-US" sz="4400" dirty="0">
              <a:solidFill>
                <a:srgbClr val="FFFF00"/>
              </a:solidFill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ACE545A6-8FEC-41B1-AAC3-EAE930E489D4}"/>
              </a:ext>
            </a:extLst>
          </p:cNvPr>
          <p:cNvSpPr txBox="1">
            <a:spLocks/>
          </p:cNvSpPr>
          <p:nvPr/>
        </p:nvSpPr>
        <p:spPr>
          <a:xfrm>
            <a:off x="1133879" y="1062796"/>
            <a:ext cx="9549672" cy="546383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700" dirty="0"/>
              <a:t>게임 장르 </a:t>
            </a:r>
            <a:r>
              <a:rPr lang="en-US" altLang="ko-KR" sz="1700" dirty="0"/>
              <a:t>: 1</a:t>
            </a:r>
            <a:r>
              <a:rPr lang="ko-KR" altLang="en-US" sz="1700" dirty="0"/>
              <a:t>인용 </a:t>
            </a:r>
            <a:r>
              <a:rPr lang="en-US" altLang="ko-KR" sz="1700" dirty="0"/>
              <a:t>3D </a:t>
            </a:r>
            <a:r>
              <a:rPr lang="ko-KR" altLang="en-US" sz="1700" dirty="0"/>
              <a:t>슈팅 게임</a:t>
            </a:r>
            <a:endParaRPr lang="en-US" altLang="ko-KR" sz="1700" dirty="0"/>
          </a:p>
          <a:p>
            <a:pPr lvl="1"/>
            <a:r>
              <a:rPr lang="ko-KR" altLang="en-US" sz="1500" dirty="0"/>
              <a:t>포경선을 타고 정해진 시간안에 고래들을 작살로 쏴서 잡는 게임</a:t>
            </a:r>
            <a:endParaRPr lang="en-US" altLang="ko-KR" sz="1500" dirty="0"/>
          </a:p>
          <a:p>
            <a:pPr lvl="1"/>
            <a:r>
              <a:rPr lang="ko-KR" altLang="en-US" sz="1500" dirty="0"/>
              <a:t>필요에 따라 </a:t>
            </a:r>
            <a:r>
              <a:rPr lang="en-US" altLang="ko-KR" sz="1500" dirty="0"/>
              <a:t>1</a:t>
            </a:r>
            <a:r>
              <a:rPr lang="ko-KR" altLang="en-US" sz="1500" dirty="0"/>
              <a:t>인칭 발사 모드</a:t>
            </a:r>
            <a:r>
              <a:rPr lang="en-US" altLang="ko-KR" sz="1500" dirty="0"/>
              <a:t>, 3</a:t>
            </a:r>
            <a:r>
              <a:rPr lang="ko-KR" altLang="en-US" sz="1500" dirty="0"/>
              <a:t>인칭 이동 모드로 전환하여 게임을 진행</a:t>
            </a:r>
            <a:endParaRPr lang="en-US" altLang="ko-KR" sz="1500" dirty="0"/>
          </a:p>
          <a:p>
            <a:r>
              <a:rPr lang="ko-KR" altLang="en-US" sz="1700" dirty="0"/>
              <a:t>개발 환경</a:t>
            </a:r>
            <a:r>
              <a:rPr lang="en-US" altLang="ko-KR" sz="1700" dirty="0"/>
              <a:t>: OPENGL, VISUAL STUDIO 2017</a:t>
            </a:r>
          </a:p>
          <a:p>
            <a:r>
              <a:rPr lang="ko-KR" altLang="en-US" sz="1700" dirty="0"/>
              <a:t>개발 언어</a:t>
            </a:r>
            <a:r>
              <a:rPr lang="en-US" altLang="ko-KR" sz="1700" dirty="0"/>
              <a:t>: C++</a:t>
            </a:r>
          </a:p>
          <a:p>
            <a:r>
              <a:rPr lang="ko-KR" altLang="en-US" sz="1700" dirty="0"/>
              <a:t>개발 기간</a:t>
            </a:r>
            <a:r>
              <a:rPr lang="en-US" altLang="ko-KR" sz="1700" dirty="0"/>
              <a:t>: 2018</a:t>
            </a:r>
            <a:r>
              <a:rPr lang="ko-KR" altLang="en-US" sz="1700" dirty="0"/>
              <a:t>년 </a:t>
            </a:r>
            <a:r>
              <a:rPr lang="en-US" altLang="ko-KR" sz="1700" dirty="0"/>
              <a:t>11</a:t>
            </a:r>
            <a:r>
              <a:rPr lang="ko-KR" altLang="en-US" sz="1700" dirty="0"/>
              <a:t>월 부터</a:t>
            </a:r>
            <a:r>
              <a:rPr lang="en-US" altLang="ko-KR" sz="1700" dirty="0"/>
              <a:t>~ 2018</a:t>
            </a:r>
            <a:r>
              <a:rPr lang="ko-KR" altLang="en-US" sz="1700" dirty="0"/>
              <a:t>년 </a:t>
            </a:r>
            <a:r>
              <a:rPr lang="en-US" altLang="ko-KR" sz="1700" dirty="0"/>
              <a:t>12</a:t>
            </a:r>
            <a:r>
              <a:rPr lang="ko-KR" altLang="en-US" sz="1700" dirty="0"/>
              <a:t>월 까지 약 </a:t>
            </a:r>
            <a:r>
              <a:rPr lang="en-US" altLang="ko-KR" sz="1700" dirty="0"/>
              <a:t>1</a:t>
            </a:r>
            <a:r>
              <a:rPr lang="ko-KR" altLang="en-US" sz="1700" dirty="0"/>
              <a:t>개월</a:t>
            </a:r>
            <a:endParaRPr lang="en-US" altLang="ko-KR" sz="1700" dirty="0"/>
          </a:p>
          <a:p>
            <a:r>
              <a:rPr lang="ko-KR" altLang="en-US" sz="1700" dirty="0"/>
              <a:t>개발 인원</a:t>
            </a:r>
            <a:r>
              <a:rPr lang="en-US" altLang="ko-KR" sz="1700" dirty="0"/>
              <a:t>: 2</a:t>
            </a:r>
            <a:r>
              <a:rPr lang="ko-KR" altLang="en-US" sz="1700" dirty="0"/>
              <a:t>인</a:t>
            </a:r>
            <a:endParaRPr lang="en-US" altLang="ko-KR" sz="1700" dirty="0"/>
          </a:p>
          <a:p>
            <a:r>
              <a:rPr lang="ko-KR" altLang="en-US" sz="1700" dirty="0"/>
              <a:t>담당 업무</a:t>
            </a:r>
            <a:r>
              <a:rPr lang="en-US" altLang="ko-KR" sz="1700" dirty="0"/>
              <a:t>: </a:t>
            </a:r>
            <a:r>
              <a:rPr lang="ko-KR" altLang="en-US" sz="1700" dirty="0"/>
              <a:t>작살과 고래의 충돌체크</a:t>
            </a:r>
            <a:r>
              <a:rPr lang="en-US" altLang="ko-KR" sz="1700" dirty="0"/>
              <a:t>,</a:t>
            </a:r>
          </a:p>
          <a:p>
            <a:pPr marL="0" indent="0">
              <a:buNone/>
            </a:pPr>
            <a:r>
              <a:rPr lang="en-US" altLang="ko-KR" sz="1700" dirty="0"/>
              <a:t> 			 </a:t>
            </a:r>
            <a:r>
              <a:rPr lang="ko-KR" altLang="en-US" sz="1700" dirty="0"/>
              <a:t>작살의 발사 및 궤적 설정</a:t>
            </a:r>
            <a:r>
              <a:rPr lang="en-US" altLang="ko-KR" sz="1700" dirty="0"/>
              <a:t>,</a:t>
            </a:r>
          </a:p>
          <a:p>
            <a:pPr marL="0" indent="0">
              <a:buNone/>
            </a:pPr>
            <a:r>
              <a:rPr lang="en-US" altLang="ko-KR" sz="1700" dirty="0"/>
              <a:t>			 </a:t>
            </a:r>
            <a:r>
              <a:rPr lang="ko-KR" altLang="en-US" sz="1700" dirty="0"/>
              <a:t>배의 이동 및 회전</a:t>
            </a:r>
            <a:endParaRPr lang="en-US" altLang="ko-KR" sz="1700" dirty="0"/>
          </a:p>
          <a:p>
            <a:r>
              <a:rPr lang="ko-KR" altLang="en-US" sz="1700" dirty="0"/>
              <a:t>어려웠던 점</a:t>
            </a:r>
            <a:r>
              <a:rPr lang="en-US" altLang="ko-KR" sz="1700" dirty="0"/>
              <a:t>: </a:t>
            </a:r>
            <a:r>
              <a:rPr lang="ko-KR" altLang="en-US" sz="1700" dirty="0"/>
              <a:t>처음에는 맵을 지구 같은 구 모양으로 제작하려고 했으나</a:t>
            </a:r>
            <a:r>
              <a:rPr lang="en-US" altLang="ko-KR" sz="1700" dirty="0"/>
              <a:t>, </a:t>
            </a:r>
            <a:r>
              <a:rPr lang="ko-KR" altLang="en-US" sz="1700" dirty="0"/>
              <a:t>구 위에서 배와 작살</a:t>
            </a:r>
            <a:r>
              <a:rPr lang="en-US" altLang="ko-KR" sz="1700" dirty="0"/>
              <a:t>			   	   </a:t>
            </a:r>
            <a:r>
              <a:rPr lang="ko-KR" altLang="en-US" sz="1700" dirty="0"/>
              <a:t>의 움직임을 구현하는 것에 어려움이 있어서 맵을 평평한 모양으로 변경하였다</a:t>
            </a:r>
            <a:r>
              <a:rPr lang="en-US" altLang="ko-KR" sz="1700" dirty="0"/>
              <a:t>. </a:t>
            </a:r>
          </a:p>
          <a:p>
            <a:pPr marL="1371600" lvl="3" indent="0">
              <a:buNone/>
            </a:pPr>
            <a:r>
              <a:rPr lang="en-US" altLang="ko-KR" sz="1100" dirty="0"/>
              <a:t>     </a:t>
            </a:r>
          </a:p>
          <a:p>
            <a:r>
              <a:rPr lang="en-US" altLang="ko-KR" sz="1700" dirty="0"/>
              <a:t>GITHUB </a:t>
            </a:r>
            <a:r>
              <a:rPr lang="ko-KR" altLang="en-US" sz="1700" dirty="0"/>
              <a:t>주소</a:t>
            </a:r>
            <a:r>
              <a:rPr lang="en-US" altLang="ko-KR" sz="1700" dirty="0"/>
              <a:t>: </a:t>
            </a:r>
            <a:r>
              <a:rPr lang="en-US" altLang="ko-KR" sz="1700" dirty="0">
                <a:hlinkClick r:id="rId2"/>
              </a:rPr>
              <a:t>https://github.com/Oongim/CGProject</a:t>
            </a:r>
            <a:endParaRPr lang="en-US" altLang="ko-KR" sz="1700" dirty="0"/>
          </a:p>
          <a:p>
            <a:r>
              <a:rPr lang="ko-KR" altLang="en-US" sz="1700" dirty="0"/>
              <a:t>플레이 영상</a:t>
            </a:r>
            <a:r>
              <a:rPr lang="en-US" altLang="ko-KR" sz="1700" dirty="0"/>
              <a:t>: </a:t>
            </a:r>
            <a:r>
              <a:rPr lang="en-US" altLang="ko-KR" sz="1700" dirty="0">
                <a:hlinkClick r:id="rId3"/>
              </a:rPr>
              <a:t>https://youtu.be/U_ziQP-s4zs</a:t>
            </a:r>
            <a:endParaRPr lang="en-US" altLang="ko-KR" sz="17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819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74CC84-C2D7-4221-9515-067D9059D507}"/>
              </a:ext>
            </a:extLst>
          </p:cNvPr>
          <p:cNvSpPr txBox="1">
            <a:spLocks/>
          </p:cNvSpPr>
          <p:nvPr/>
        </p:nvSpPr>
        <p:spPr>
          <a:xfrm>
            <a:off x="1133879" y="668783"/>
            <a:ext cx="4147248" cy="40011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2000" dirty="0"/>
              <a:t>포경</a:t>
            </a:r>
            <a:r>
              <a:rPr lang="en-US" altLang="ko-KR" sz="2000" dirty="0"/>
              <a:t>(</a:t>
            </a:r>
            <a:r>
              <a:rPr lang="ko-KR" altLang="en-US" sz="2000" dirty="0"/>
              <a:t>捕鯨</a:t>
            </a:r>
            <a:r>
              <a:rPr lang="en-US" altLang="ko-KR" sz="2000" dirty="0"/>
              <a:t>)</a:t>
            </a:r>
            <a:r>
              <a:rPr lang="ko-KR" altLang="en-US" sz="2000" dirty="0"/>
              <a:t> </a:t>
            </a:r>
            <a:r>
              <a:rPr lang="en-US" altLang="ko-KR" sz="2000" dirty="0"/>
              <a:t>- </a:t>
            </a:r>
            <a:r>
              <a:rPr lang="ko-KR" altLang="en-US" sz="2000" dirty="0"/>
              <a:t>게임 스크린샷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B9A6AB-A77F-447F-B03D-0D8558493AF9}"/>
              </a:ext>
            </a:extLst>
          </p:cNvPr>
          <p:cNvSpPr/>
          <p:nvPr/>
        </p:nvSpPr>
        <p:spPr>
          <a:xfrm>
            <a:off x="2085091" y="1265777"/>
            <a:ext cx="2860646" cy="243552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인칭 이동 모드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03D607-9DDA-4901-B0DA-FCA8FE2748C2}"/>
              </a:ext>
            </a:extLst>
          </p:cNvPr>
          <p:cNvSpPr/>
          <p:nvPr/>
        </p:nvSpPr>
        <p:spPr>
          <a:xfrm>
            <a:off x="7246265" y="1265777"/>
            <a:ext cx="2860646" cy="243552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r>
              <a:rPr lang="ko-KR" altLang="en-US" dirty="0">
                <a:solidFill>
                  <a:schemeClr val="bg1"/>
                </a:solidFill>
              </a:rPr>
              <a:t>인칭 작살 발사 모드</a:t>
            </a:r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7341EB4-3D08-485A-B346-1895B063D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14" y="1718786"/>
            <a:ext cx="4876800" cy="380047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F185E6A-74F2-4813-8AC8-C68AD26C2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186" y="1718786"/>
            <a:ext cx="4876800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234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04856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– </a:t>
            </a:r>
            <a:r>
              <a:rPr lang="ko-KR" altLang="en-US" sz="2000" dirty="0"/>
              <a:t>배의 이동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298A9B5E-127D-496F-8164-0DFB31947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200" y="502056"/>
            <a:ext cx="4379119" cy="4079081"/>
          </a:xfrm>
          <a:prstGeom prst="rect">
            <a:avLst/>
          </a:prstGeom>
        </p:spPr>
      </p:pic>
      <p:pic>
        <p:nvPicPr>
          <p:cNvPr id="8" name="그림 7" descr="텍스트, 스크린샷, 서류, 영수증이(가) 표시된 사진&#10;&#10;자동 생성된 설명">
            <a:extLst>
              <a:ext uri="{FF2B5EF4-FFF2-40B4-BE49-F238E27FC236}">
                <a16:creationId xmlns:a16="http://schemas.microsoft.com/office/drawing/2014/main" id="{FAE4FFD8-7B86-464F-9D5C-23E9028DA1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973" y="1216432"/>
            <a:ext cx="3479006" cy="2650331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5E1C50F1-70FC-4E9A-8017-F3E755E7E6F9}"/>
              </a:ext>
            </a:extLst>
          </p:cNvPr>
          <p:cNvSpPr/>
          <p:nvPr/>
        </p:nvSpPr>
        <p:spPr>
          <a:xfrm>
            <a:off x="5459225" y="2304542"/>
            <a:ext cx="127354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7E05CD-34BB-4AFA-A2E7-1F91607E6F1C}"/>
              </a:ext>
            </a:extLst>
          </p:cNvPr>
          <p:cNvSpPr txBox="1"/>
          <p:nvPr/>
        </p:nvSpPr>
        <p:spPr>
          <a:xfrm>
            <a:off x="1413123" y="3894683"/>
            <a:ext cx="426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가속 버튼이 눌리면 속도 값이 점차 증가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3F78C8-0256-444F-89CD-3064753F6892}"/>
              </a:ext>
            </a:extLst>
          </p:cNvPr>
          <p:cNvSpPr txBox="1"/>
          <p:nvPr/>
        </p:nvSpPr>
        <p:spPr>
          <a:xfrm>
            <a:off x="7076178" y="4651627"/>
            <a:ext cx="3865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속도 값에 따라 배의 이동</a:t>
            </a:r>
            <a:r>
              <a:rPr lang="en-US" altLang="ko-KR" dirty="0"/>
              <a:t>, </a:t>
            </a:r>
            <a:r>
              <a:rPr lang="ko-KR" altLang="en-US" dirty="0"/>
              <a:t>회전 구현</a:t>
            </a:r>
          </a:p>
        </p:txBody>
      </p:sp>
    </p:spTree>
    <p:extLst>
      <p:ext uri="{BB962C8B-B14F-4D97-AF65-F5344CB8AC3E}">
        <p14:creationId xmlns:p14="http://schemas.microsoft.com/office/powerpoint/2010/main" val="358266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3204856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– </a:t>
            </a:r>
            <a:r>
              <a:rPr lang="ko-KR" altLang="en-US" sz="2000" dirty="0"/>
              <a:t>작살의 이동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038E50F-E6BB-4FD7-B57B-B9EFC0A12C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09" y="1199345"/>
            <a:ext cx="4171950" cy="3064669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7484DAB7-3C6A-436A-BAEA-82EEA15C9D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987" y="449252"/>
            <a:ext cx="7379494" cy="45648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BEDB785-7AD8-4D26-B787-8E42F1930816}"/>
              </a:ext>
            </a:extLst>
          </p:cNvPr>
          <p:cNvSpPr txBox="1"/>
          <p:nvPr/>
        </p:nvSpPr>
        <p:spPr>
          <a:xfrm>
            <a:off x="545831" y="4264014"/>
            <a:ext cx="4053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중력 등의 요소를 적용한 작살의 이동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B4FA54-7916-4C80-8B11-F38F2C058CCE}"/>
              </a:ext>
            </a:extLst>
          </p:cNvPr>
          <p:cNvSpPr txBox="1"/>
          <p:nvPr/>
        </p:nvSpPr>
        <p:spPr>
          <a:xfrm>
            <a:off x="6351526" y="5014108"/>
            <a:ext cx="414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고래에 명중 시 충돌 체크 후 작살 고정 </a:t>
            </a:r>
            <a:endParaRPr lang="en-US" altLang="ko-KR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AE9E1853-7DEB-4FC3-B7B8-80DE016D7A4B}"/>
              </a:ext>
            </a:extLst>
          </p:cNvPr>
          <p:cNvSpPr/>
          <p:nvPr/>
        </p:nvSpPr>
        <p:spPr>
          <a:xfrm>
            <a:off x="3782362" y="2416509"/>
            <a:ext cx="1273549" cy="47411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6071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그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그물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그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278</TotalTime>
  <Words>438</Words>
  <Application>Microsoft Office PowerPoint</Application>
  <PresentationFormat>와이드스크린</PresentationFormat>
  <Paragraphs>53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그물</vt:lpstr>
      <vt:lpstr>포트폴리오</vt:lpstr>
      <vt:lpstr>PowerPoint 프레젠테이션</vt:lpstr>
      <vt:lpstr>PowerPoint 프레젠테이션</vt:lpstr>
      <vt:lpstr>예시 – 블록 동기화 </vt:lpstr>
      <vt:lpstr>언리얼에서 채팅 메시지를 서버에 보내는 과정 추가 [나는 언리얼도 다룰줄 알고 ㅊC++ 서버와 연동시킬줄도 알아요]</vt:lpstr>
      <vt:lpstr>PowerPoint 프레젠테이션</vt:lpstr>
      <vt:lpstr>PowerPoint 프레젠테이션</vt:lpstr>
      <vt:lpstr>예시 – 배의 이동 </vt:lpstr>
      <vt:lpstr>예시 – 작살의 이동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Witch of time</dc:title>
  <dc:creator>호민 권</dc:creator>
  <cp:lastModifiedBy>Jung Nai Hoon</cp:lastModifiedBy>
  <cp:revision>19</cp:revision>
  <dcterms:created xsi:type="dcterms:W3CDTF">2021-09-10T05:47:28Z</dcterms:created>
  <dcterms:modified xsi:type="dcterms:W3CDTF">2021-09-27T02:50:52Z</dcterms:modified>
</cp:coreProperties>
</file>

<file path=docProps/thumbnail.jpeg>
</file>